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256" r:id="rId2"/>
    <p:sldId id="267" r:id="rId3"/>
    <p:sldId id="276" r:id="rId4"/>
    <p:sldId id="273" r:id="rId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2" d="100"/>
          <a:sy n="82" d="100"/>
        </p:scale>
        <p:origin x="720" y="67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84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4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029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310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82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82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82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859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515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88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905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758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808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081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5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COMSOL tutorial </a:t>
            </a:r>
            <a:br>
              <a:rPr lang="en-US" dirty="0"/>
            </a:br>
            <a:r>
              <a:rPr lang="en-US" sz="4800" dirty="0"/>
              <a:t>Near field and far field sound of speaker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Armin Hashemi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Far field Vs Near field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7982" y="1825625"/>
            <a:ext cx="8914030" cy="4351338"/>
          </a:xfrm>
        </p:spPr>
        <p:txBody>
          <a:bodyPr/>
          <a:lstStyle/>
          <a:p>
            <a:r>
              <a:rPr lang="en-US" dirty="0"/>
              <a:t>Near and far fields: two distinct zones</a:t>
            </a:r>
          </a:p>
          <a:p>
            <a:r>
              <a:rPr lang="en-US" dirty="0"/>
              <a:t>Near field</a:t>
            </a:r>
          </a:p>
          <a:p>
            <a:pPr lvl="1"/>
            <a:r>
              <a:rPr lang="en-US" dirty="0"/>
              <a:t>Distance&lt; wavelength</a:t>
            </a:r>
          </a:p>
          <a:p>
            <a:pPr lvl="1"/>
            <a:r>
              <a:rPr lang="en-US" dirty="0"/>
              <a:t>Complex wave</a:t>
            </a:r>
          </a:p>
          <a:p>
            <a:r>
              <a:rPr lang="en-US" dirty="0"/>
              <a:t>Far field</a:t>
            </a:r>
          </a:p>
          <a:p>
            <a:pPr lvl="1"/>
            <a:r>
              <a:rPr lang="en-US" dirty="0"/>
              <a:t>Distance&gt; wavelength</a:t>
            </a:r>
          </a:p>
          <a:p>
            <a:pPr lvl="1"/>
            <a:r>
              <a:rPr lang="en-US" dirty="0"/>
              <a:t>Like a point source</a:t>
            </a:r>
          </a:p>
          <a:p>
            <a:pPr lvl="1"/>
            <a:r>
              <a:rPr lang="en-US" dirty="0"/>
              <a:t>SPL decreases 6 dB per doubling.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fa-I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7A694B-E884-6039-2552-8D5AA0BE4F6A}"/>
              </a:ext>
            </a:extLst>
          </p:cNvPr>
          <p:cNvSpPr txBox="1"/>
          <p:nvPr/>
        </p:nvSpPr>
        <p:spPr>
          <a:xfrm>
            <a:off x="6932612" y="5400228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Near and far field sound</a:t>
            </a:r>
          </a:p>
          <a:p>
            <a:pPr algn="ctr"/>
            <a:r>
              <a:rPr lang="en-US" dirty="0"/>
              <a:t> </a:t>
            </a:r>
            <a:r>
              <a:rPr lang="en-US" sz="1400" dirty="0"/>
              <a:t>courtesy of Siemens</a:t>
            </a:r>
            <a:endParaRPr lang="en-US" dirty="0"/>
          </a:p>
        </p:txBody>
      </p:sp>
      <p:pic>
        <p:nvPicPr>
          <p:cNvPr id="3" name="Picture 2" descr="Sound Fields: Free versus Diffuse Field, Near versus Far Field">
            <a:extLst>
              <a:ext uri="{FF2B5EF4-FFF2-40B4-BE49-F238E27FC236}">
                <a16:creationId xmlns:a16="http://schemas.microsoft.com/office/drawing/2014/main" id="{3B3E3C45-24C2-B8C1-3435-3C9E4D0FF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2" y="2732764"/>
            <a:ext cx="6780212" cy="253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Far field Vs Near field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7982" y="1825625"/>
            <a:ext cx="6780430" cy="4351338"/>
          </a:xfrm>
        </p:spPr>
        <p:txBody>
          <a:bodyPr>
            <a:normAutofit/>
          </a:bodyPr>
          <a:lstStyle/>
          <a:p>
            <a:r>
              <a:rPr lang="en-US" dirty="0"/>
              <a:t>Polar plot: graphical representation</a:t>
            </a:r>
          </a:p>
          <a:p>
            <a:pPr lvl="1"/>
            <a:r>
              <a:rPr lang="en-US" dirty="0"/>
              <a:t>shows the sound pressure level as a function of angle.</a:t>
            </a:r>
          </a:p>
          <a:p>
            <a:pPr lvl="1"/>
            <a:r>
              <a:rPr lang="en-US" dirty="0"/>
              <a:t> Maps the SPL onto a circular coordinate system,</a:t>
            </a:r>
          </a:p>
          <a:p>
            <a:pPr lvl="1"/>
            <a:r>
              <a:rPr lang="en-US" dirty="0"/>
              <a:t>Angle represents sound directivity</a:t>
            </a:r>
          </a:p>
          <a:p>
            <a:pPr lvl="1"/>
            <a:r>
              <a:rPr lang="en-US" dirty="0"/>
              <a:t>Application :near and far fields.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DB01E4-207C-E92C-17E3-07311170FED0}"/>
              </a:ext>
            </a:extLst>
          </p:cNvPr>
          <p:cNvSpPr txBox="1"/>
          <p:nvPr/>
        </p:nvSpPr>
        <p:spPr>
          <a:xfrm>
            <a:off x="8304212" y="59195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Far field polar plot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82AF11-33A0-8ED0-7BD6-1EBAA953F0A5}"/>
              </a:ext>
            </a:extLst>
          </p:cNvPr>
          <p:cNvSpPr txBox="1"/>
          <p:nvPr/>
        </p:nvSpPr>
        <p:spPr>
          <a:xfrm>
            <a:off x="8304212" y="3200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Sound pressure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5DCAF7-B958-65FF-80AC-88E156DDD1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683" t="32685" r="33140" b="22679"/>
          <a:stretch/>
        </p:blipFill>
        <p:spPr>
          <a:xfrm>
            <a:off x="8067847" y="1013293"/>
            <a:ext cx="3257155" cy="22633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7E3671-A5DD-1B15-4BAC-A07A9B251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8426" y="3505200"/>
            <a:ext cx="3292125" cy="24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0339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2DC2-B73E-9A83-C5A8-9DC5E8AD7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Acoustics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56D18F-F2DF-368C-234A-024A347D8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Geometry</a:t>
            </a:r>
          </a:p>
          <a:p>
            <a:pPr lvl="1"/>
            <a:r>
              <a:rPr lang="en-US" dirty="0"/>
              <a:t>Circle</a:t>
            </a:r>
          </a:p>
          <a:p>
            <a:pPr lvl="1"/>
            <a:r>
              <a:rPr lang="en-US" dirty="0"/>
              <a:t>Polygon</a:t>
            </a:r>
            <a:endParaRPr lang="fa-IR" dirty="0"/>
          </a:p>
          <a:p>
            <a:r>
              <a:rPr lang="en-US" dirty="0"/>
              <a:t>Pressure Acoustics</a:t>
            </a:r>
          </a:p>
          <a:p>
            <a:pPr lvl="1"/>
            <a:r>
              <a:rPr lang="en-US" dirty="0"/>
              <a:t>Normal velocity</a:t>
            </a:r>
          </a:p>
          <a:p>
            <a:pPr lvl="1"/>
            <a:r>
              <a:rPr lang="en-US" dirty="0"/>
              <a:t>Spherical Wave Radiation</a:t>
            </a:r>
          </a:p>
          <a:p>
            <a:pPr lvl="1"/>
            <a:r>
              <a:rPr lang="en-US" dirty="0"/>
              <a:t>Exterior Field Calculation</a:t>
            </a:r>
          </a:p>
          <a:p>
            <a:r>
              <a:rPr lang="en-US" dirty="0"/>
              <a:t>Results</a:t>
            </a:r>
          </a:p>
          <a:p>
            <a:pPr lvl="1"/>
            <a:r>
              <a:rPr lang="en-US" dirty="0"/>
              <a:t>Polar </a:t>
            </a:r>
            <a:r>
              <a:rPr lang="en-US"/>
              <a:t>plot group</a:t>
            </a:r>
          </a:p>
          <a:p>
            <a:pPr lvl="1"/>
            <a:r>
              <a:rPr lang="en-US"/>
              <a:t>Parameterized </a:t>
            </a:r>
            <a:r>
              <a:rPr lang="en-US" dirty="0"/>
              <a:t>Curve 2D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554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1115</TotalTime>
  <Words>129</Words>
  <Application>Microsoft Office PowerPoint</Application>
  <PresentationFormat>Custom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Euphemia</vt:lpstr>
      <vt:lpstr>Office Theme</vt:lpstr>
      <vt:lpstr>COMSOL tutorial  Near field and far field sound of speaker</vt:lpstr>
      <vt:lpstr>Far field Vs Near field</vt:lpstr>
      <vt:lpstr>Far field Vs Near field</vt:lpstr>
      <vt:lpstr>Pressure Acoustics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Armin Hashemi</dc:creator>
  <cp:lastModifiedBy>Armin Hashemi</cp:lastModifiedBy>
  <cp:revision>26</cp:revision>
  <dcterms:created xsi:type="dcterms:W3CDTF">2024-05-30T06:03:01Z</dcterms:created>
  <dcterms:modified xsi:type="dcterms:W3CDTF">2024-08-02T09:40:42Z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