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5"/>
  </p:notesMasterIdLst>
  <p:handoutMasterIdLst>
    <p:handoutMasterId r:id="rId6"/>
  </p:handoutMasterIdLst>
  <p:sldIdLst>
    <p:sldId id="256" r:id="rId2"/>
    <p:sldId id="267" r:id="rId3"/>
    <p:sldId id="273" r:id="rId4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howGuides="1">
      <p:cViewPr varScale="1">
        <p:scale>
          <a:sx n="82" d="100"/>
          <a:sy n="82" d="100"/>
        </p:scale>
        <p:origin x="158" y="67"/>
      </p:cViewPr>
      <p:guideLst>
        <p:guide orient="horz" pos="2160"/>
        <p:guide pos="3839"/>
        <p:guide pos="100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B7646E-8811-423A-9C42-2CBFADA00A96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60E59-1627-4404-ACC5-51C744AB0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225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D677E230-58DD-43ED-96A1-552DDAB53532}" type="datetimeFigureOut">
              <a:rPr lang="en-US" smtClean="0"/>
              <a:pPr/>
              <a:t>6/7/2024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841221E5-7225-48EB-A4EE-420E7BFCF7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669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3" y="1122363"/>
            <a:ext cx="9141619" cy="2387600"/>
          </a:xfrm>
        </p:spPr>
        <p:txBody>
          <a:bodyPr anchor="b"/>
          <a:lstStyle>
            <a:lvl1pPr algn="ctr">
              <a:defRPr sz="599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3" y="3602038"/>
            <a:ext cx="9141619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 smtClean="0"/>
              <a:pPr/>
              <a:t>6/7/2024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78468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24819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40296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 smtClean="0"/>
              <a:t>6/7/2024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43102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39"/>
            <a:ext cx="10512862" cy="2852737"/>
          </a:xfrm>
        </p:spPr>
        <p:txBody>
          <a:bodyPr anchor="b"/>
          <a:lstStyle>
            <a:lvl1pPr>
              <a:defRPr sz="599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64"/>
            <a:ext cx="10512862" cy="1500187"/>
          </a:xfrm>
        </p:spPr>
        <p:txBody>
          <a:bodyPr/>
          <a:lstStyle>
            <a:lvl1pPr marL="0" indent="0">
              <a:buNone/>
              <a:defRPr sz="2399">
                <a:solidFill>
                  <a:schemeClr val="tx1">
                    <a:tint val="82000"/>
                  </a:schemeClr>
                </a:solidFill>
              </a:defRPr>
            </a:lvl1pPr>
            <a:lvl2pPr marL="457063" indent="0">
              <a:buNone/>
              <a:defRPr sz="1999">
                <a:solidFill>
                  <a:schemeClr val="tx1">
                    <a:tint val="82000"/>
                  </a:schemeClr>
                </a:solidFill>
              </a:defRPr>
            </a:lvl2pPr>
            <a:lvl3pPr marL="914126" indent="0">
              <a:buNone/>
              <a:defRPr sz="1799">
                <a:solidFill>
                  <a:schemeClr val="tx1">
                    <a:tint val="82000"/>
                  </a:schemeClr>
                </a:solidFill>
              </a:defRPr>
            </a:lvl3pPr>
            <a:lvl4pPr marL="1371189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251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5314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2377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19944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6503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 smtClean="0"/>
              <a:pPr/>
              <a:t>6/7/2024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58595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65155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6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0" y="1681163"/>
            <a:ext cx="5156444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0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38821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99058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67583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28082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1838" y="987426"/>
            <a:ext cx="6170593" cy="4873625"/>
          </a:xfrm>
        </p:spPr>
        <p:txBody>
          <a:bodyPr anchor="t"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 smtClean="0"/>
              <a:pPr/>
              <a:t>6/7/2024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10813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2C6F8EA-316C-41DE-B9A4-EDCC3A85ED9A}" type="datetimeFigureOut">
              <a:rPr lang="en-US" smtClean="0"/>
              <a:pPr/>
              <a:t>6/7/2024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50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COMSOL tutorial </a:t>
            </a:r>
            <a:br>
              <a:rPr lang="en-US" dirty="0"/>
            </a:br>
            <a:r>
              <a:rPr lang="en-US" dirty="0"/>
              <a:t>One inlet two outlet muffler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Armin Hashemi</a:t>
            </a:r>
          </a:p>
        </p:txBody>
      </p:sp>
    </p:spTree>
    <p:extLst>
      <p:ext uri="{BB962C8B-B14F-4D97-AF65-F5344CB8AC3E}">
        <p14:creationId xmlns:p14="http://schemas.microsoft.com/office/powerpoint/2010/main" val="50676145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Sound Transmission Loss (STL)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Sound transmission loss (STL) is a measure of how effectively the device attenuates sound.</a:t>
            </a:r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58BAD9-D06C-9114-235C-96F4B46F7195}"/>
              </a:ext>
            </a:extLst>
          </p:cNvPr>
          <p:cNvSpPr txBox="1"/>
          <p:nvPr/>
        </p:nvSpPr>
        <p:spPr>
          <a:xfrm>
            <a:off x="3884612" y="6031468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Muffler and sound source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4F09F47-D303-AE30-BE0A-AE695D0BD0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9941" y="3297887"/>
            <a:ext cx="6248942" cy="25986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46D489A-A7F4-8780-C753-5C3938395A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8612" y="2774297"/>
            <a:ext cx="1912786" cy="777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42638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022DC2-B73E-9A83-C5A8-9DC5E8AD7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Pressure Acoustics, Frequency Domain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356D18F-F2DF-368C-234A-024A347D8D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Geometry</a:t>
            </a:r>
          </a:p>
          <a:p>
            <a:pPr lvl="1"/>
            <a:r>
              <a:rPr lang="en-US" dirty="0"/>
              <a:t>Block and cylinder</a:t>
            </a:r>
          </a:p>
          <a:p>
            <a:pPr lvl="1"/>
            <a:r>
              <a:rPr lang="en-US" dirty="0"/>
              <a:t>Sweep</a:t>
            </a:r>
          </a:p>
          <a:p>
            <a:pPr lvl="1"/>
            <a:r>
              <a:rPr lang="en-US" dirty="0"/>
              <a:t>fillet</a:t>
            </a:r>
            <a:endParaRPr lang="fa-IR" dirty="0"/>
          </a:p>
          <a:p>
            <a:r>
              <a:rPr lang="en-US" dirty="0"/>
              <a:t>Physics</a:t>
            </a:r>
          </a:p>
          <a:p>
            <a:pPr lvl="1"/>
            <a:r>
              <a:rPr lang="en-US" dirty="0"/>
              <a:t>Port</a:t>
            </a:r>
          </a:p>
          <a:p>
            <a:pPr lvl="1"/>
            <a:r>
              <a:rPr lang="en-US" dirty="0"/>
              <a:t>Interior Sound Hard Boundary (Wall)</a:t>
            </a:r>
          </a:p>
          <a:p>
            <a:pPr lvl="1"/>
            <a:r>
              <a:rPr lang="en-US" dirty="0"/>
              <a:t>Interior Perforated Plate </a:t>
            </a:r>
          </a:p>
          <a:p>
            <a:r>
              <a:rPr lang="en-US" dirty="0"/>
              <a:t>Results</a:t>
            </a:r>
          </a:p>
          <a:p>
            <a:pPr lvl="1"/>
            <a:r>
              <a:rPr lang="en-US" dirty="0"/>
              <a:t>1D plot group</a:t>
            </a:r>
          </a:p>
          <a:p>
            <a:pPr lvl="2"/>
            <a:r>
              <a:rPr lang="en-US" dirty="0"/>
              <a:t>Global</a:t>
            </a:r>
          </a:p>
          <a:p>
            <a:pPr lvl="2"/>
            <a:r>
              <a:rPr lang="en-US" dirty="0"/>
              <a:t>Octave Band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45547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450</TotalTime>
  <Words>67</Words>
  <Application>Microsoft Office PowerPoint</Application>
  <PresentationFormat>Custom</PresentationFormat>
  <Paragraphs>18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Euphemia</vt:lpstr>
      <vt:lpstr>Office Theme</vt:lpstr>
      <vt:lpstr>COMSOL tutorial  One inlet two outlet muffler</vt:lpstr>
      <vt:lpstr>Sound Transmission Loss (STL)</vt:lpstr>
      <vt:lpstr>Pressure Acoustics, Frequency Domain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Armin Hashemi</dc:creator>
  <cp:lastModifiedBy>Armin Hashemi</cp:lastModifiedBy>
  <cp:revision>9</cp:revision>
  <dcterms:created xsi:type="dcterms:W3CDTF">2024-05-30T06:03:01Z</dcterms:created>
  <dcterms:modified xsi:type="dcterms:W3CDTF">2024-06-07T19:45:06Z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